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66FF"/>
    <a:srgbClr val="FF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95" d="100"/>
          <a:sy n="95" d="100"/>
        </p:scale>
        <p:origin x="58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21B9F1-0897-4F8B-80A2-0E6D611648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FDED0-0ED7-4F6F-9806-EDA231EA6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74656D-FD70-4989-B5CD-9B56927D18B4}" type="datetimeFigureOut">
              <a:rPr lang="en-US"/>
              <a:pPr>
                <a:defRPr/>
              </a:pPr>
              <a:t>12/31/2025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DECEE0-348C-4F40-9CC6-E8BE86BDB5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9A2F9-E91D-4824-8607-02AFC91E3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26D5A5-EA89-4B61-BFB5-AEBDFC71E2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58D2A-AC01-4D9C-BCB5-57F35EDCCC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ADEB7-C9A8-47AF-9DF0-98FAAF041CF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2455465-0E08-4423-B1FD-106BDA00D195}" type="datetimeFigureOut">
              <a:rPr lang="en-US"/>
              <a:pPr>
                <a:defRPr/>
              </a:pPr>
              <a:t>12/31/2025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CEB40F6-ED6D-4DA3-B06E-2B82FBBC17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98771A9-0CAA-4D8E-85C1-6EC2C84F9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96D33-B358-4D1A-A630-4ABB8BDB6A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443F0-5D37-4CF9-BF40-EC4DACAF6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755B08-2DE9-4EF5-92FE-9EF6245FB7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mbria" panose="02040503050406030204" pitchFamily="18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1437"/>
            <a:ext cx="8229600" cy="86868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362199"/>
            <a:ext cx="8229600" cy="4343401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41438"/>
            <a:ext cx="2057400" cy="5364162"/>
          </a:xfrm>
          <a:prstGeom prst="rect">
            <a:avLst/>
          </a:prstGeom>
        </p:spPr>
        <p:txBody>
          <a:bodyPr vert="eaVert"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41438"/>
            <a:ext cx="6019800" cy="5364162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1437"/>
            <a:ext cx="8229600" cy="868362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199"/>
            <a:ext cx="8229600" cy="4343401"/>
          </a:xfrm>
          <a:prstGeom prst="rect">
            <a:avLst/>
          </a:prstGeo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90987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90800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Cambria" panose="020405030504060302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6868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16162"/>
            <a:ext cx="4038600" cy="43434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ambria" panose="02040503050406030204" pitchFamily="18" charset="0"/>
              </a:defRPr>
            </a:lvl1pPr>
            <a:lvl2pPr>
              <a:defRPr sz="24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1800">
                <a:latin typeface="Cambria" panose="02040503050406030204" pitchFamily="18" charset="0"/>
              </a:defRPr>
            </a:lvl4pPr>
            <a:lvl5pPr>
              <a:defRPr sz="1800">
                <a:latin typeface="Cambria" panose="020405030504060302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16162"/>
            <a:ext cx="4038600" cy="43434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ambria" panose="02040503050406030204" pitchFamily="18" charset="0"/>
              </a:defRPr>
            </a:lvl1pPr>
            <a:lvl2pPr>
              <a:defRPr sz="24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1800">
                <a:latin typeface="Cambria" panose="02040503050406030204" pitchFamily="18" charset="0"/>
              </a:defRPr>
            </a:lvl4pPr>
            <a:lvl5pPr>
              <a:defRPr sz="1800">
                <a:latin typeface="Cambria" panose="020405030504060302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6868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16162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08007"/>
            <a:ext cx="4040188" cy="362775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1800">
                <a:latin typeface="Cambria" panose="02040503050406030204" pitchFamily="18" charset="0"/>
              </a:defRPr>
            </a:lvl3pPr>
            <a:lvl4pPr>
              <a:defRPr sz="1600">
                <a:latin typeface="Cambria" panose="02040503050406030204" pitchFamily="18" charset="0"/>
              </a:defRPr>
            </a:lvl4pPr>
            <a:lvl5pPr>
              <a:defRPr sz="1600">
                <a:latin typeface="Cambria" panose="02040503050406030204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16162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08007"/>
            <a:ext cx="4041775" cy="362775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1800">
                <a:latin typeface="Cambria" panose="02040503050406030204" pitchFamily="18" charset="0"/>
              </a:defRPr>
            </a:lvl3pPr>
            <a:lvl4pPr>
              <a:defRPr sz="1600">
                <a:latin typeface="Cambria" panose="02040503050406030204" pitchFamily="18" charset="0"/>
              </a:defRPr>
            </a:lvl4pPr>
            <a:lvl5pPr>
              <a:defRPr sz="1600">
                <a:latin typeface="Cambria" panose="02040503050406030204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1120"/>
            <a:ext cx="8229600" cy="86868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536575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ambria" panose="02040503050406030204" pitchFamily="18" charset="0"/>
              </a:defRPr>
            </a:lvl1pPr>
            <a:lvl2pPr>
              <a:defRPr sz="2800">
                <a:latin typeface="Cambria" panose="02040503050406030204" pitchFamily="18" charset="0"/>
              </a:defRPr>
            </a:lvl2pPr>
            <a:lvl3pPr>
              <a:defRPr sz="24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33651"/>
            <a:ext cx="3008313" cy="420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mbria" panose="020405030504060302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07025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200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ambria" panose="020405030504060302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73763"/>
            <a:ext cx="5486400" cy="731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mbria" panose="020405030504060302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934200"/>
          </a:xfrm>
          <a:prstGeom prst="rect">
            <a:avLst/>
          </a:prstGeom>
        </p:spPr>
      </p:pic>
      <p:pic>
        <p:nvPicPr>
          <p:cNvPr id="1027" name="Picture 1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672191" y="23951"/>
            <a:ext cx="9652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1294" y="39344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1" y="-228599"/>
            <a:ext cx="16002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326" y="26903"/>
            <a:ext cx="874485" cy="10288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-228600"/>
            <a:ext cx="4114800" cy="23432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512">
              <a:srgbClr val="A8FFE9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0273" y="1676400"/>
            <a:ext cx="80772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0273" y="2590800"/>
            <a:ext cx="8084127" cy="398872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228600" y="1524000"/>
            <a:ext cx="8229600" cy="8683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2666999"/>
            <a:ext cx="3733800" cy="39925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6148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2666999"/>
            <a:ext cx="3581400" cy="399256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1371600"/>
            <a:ext cx="5111750" cy="53657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2533650"/>
            <a:ext cx="3008313" cy="4203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MC2018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B4DCE38-608E-4BAB-8579-C4512EE11113}" vid="{FB90EFEB-D329-4AE8-9744-8ADD6115A7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120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EMC2018Template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miki</cp:lastModifiedBy>
  <cp:revision>14</cp:revision>
  <cp:lastPrinted>2006-10-31T13:20:16Z</cp:lastPrinted>
  <dcterms:created xsi:type="dcterms:W3CDTF">2019-06-14T07:35:29Z</dcterms:created>
  <dcterms:modified xsi:type="dcterms:W3CDTF">2025-12-31T18:08:32Z</dcterms:modified>
</cp:coreProperties>
</file>